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8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87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265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82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10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55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77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89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81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5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39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571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E318B-C3F5-C040-825C-2E5368F84697}" type="datetimeFigureOut">
              <a:rPr lang="en-US" smtClean="0"/>
              <a:t>12/17/15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70C40-4E0C-7E41-9AB1-A1C4D774E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5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679"/>
          <a:stretch/>
        </p:blipFill>
        <p:spPr>
          <a:xfrm>
            <a:off x="363534" y="764907"/>
            <a:ext cx="4156327" cy="6617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56" y="1426665"/>
            <a:ext cx="5765001" cy="35381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8938" y="1426665"/>
            <a:ext cx="2164967" cy="21649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8938" y="3013412"/>
            <a:ext cx="2403483" cy="275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48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403" y="491657"/>
            <a:ext cx="3915675" cy="23618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003" y="3349618"/>
            <a:ext cx="3427887" cy="19301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5015" y="491657"/>
            <a:ext cx="3012328" cy="24098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6810" y="3150384"/>
            <a:ext cx="3498717" cy="245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418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>IBM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Braden Callahan</dc:creator>
  <cp:lastModifiedBy>Braden Callahan</cp:lastModifiedBy>
  <cp:revision>2</cp:revision>
  <dcterms:created xsi:type="dcterms:W3CDTF">2015-12-17T22:15:10Z</dcterms:created>
  <dcterms:modified xsi:type="dcterms:W3CDTF">2015-12-17T22:33:39Z</dcterms:modified>
</cp:coreProperties>
</file>

<file path=docProps/thumbnail.jpeg>
</file>